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5F795B-66CC-4B94-B05C-21201C021EA5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F47A51-0391-4540-AF49-7C836A534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3862842" cy="4752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876800" y="0"/>
            <a:ext cx="39624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err="1" smtClean="0"/>
              <a:t>Bellringer</a:t>
            </a:r>
            <a:r>
              <a:rPr lang="en-US" sz="3200" b="1" smtClean="0"/>
              <a:t>  </a:t>
            </a:r>
            <a:r>
              <a:rPr lang="en-US" sz="3200" b="1" smtClean="0"/>
              <a:t>5/15/2012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609600"/>
            <a:ext cx="4343400" cy="48320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After the quiz, read the “Inside Story” on page 516 and answer the following questions.</a:t>
            </a:r>
          </a:p>
          <a:p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What were the defenses of Osaka Castle?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What “new” weapons were used in the battle?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8458200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514350" indent="-514350">
              <a:buAutoNum type="arabicPeriod" startAt="3"/>
            </a:pPr>
            <a:r>
              <a:rPr lang="en-US" sz="2800" dirty="0" smtClean="0"/>
              <a:t>What did Tokugawa </a:t>
            </a:r>
            <a:r>
              <a:rPr lang="en-US" sz="2800" dirty="0" err="1" smtClean="0"/>
              <a:t>Ieysau’s</a:t>
            </a:r>
            <a:r>
              <a:rPr lang="en-US" sz="2800" dirty="0" smtClean="0"/>
              <a:t> troops take as a victory trophy?</a:t>
            </a:r>
          </a:p>
          <a:p>
            <a:pPr marL="514350" indent="-514350">
              <a:buAutoNum type="arabicPeriod" startAt="3"/>
            </a:pPr>
            <a:r>
              <a:rPr lang="en-US" sz="2800" dirty="0" smtClean="0"/>
              <a:t>How did </a:t>
            </a:r>
            <a:r>
              <a:rPr lang="en-US" sz="2800" dirty="0" err="1" smtClean="0"/>
              <a:t>Toyotomi</a:t>
            </a:r>
            <a:r>
              <a:rPr lang="en-US" sz="2800" dirty="0" smtClean="0"/>
              <a:t> </a:t>
            </a:r>
            <a:r>
              <a:rPr lang="en-US" sz="2800" dirty="0" err="1" smtClean="0"/>
              <a:t>Hideyori</a:t>
            </a:r>
            <a:r>
              <a:rPr lang="en-US" sz="2800" dirty="0" smtClean="0"/>
              <a:t> die?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341</TotalTime>
  <Words>57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2010-05-05T11:51:03Z</dcterms:created>
  <dcterms:modified xsi:type="dcterms:W3CDTF">2012-05-15T12:53:54Z</dcterms:modified>
</cp:coreProperties>
</file>